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70" r:id="rId5"/>
    <p:sldId id="269" r:id="rId6"/>
    <p:sldId id="260" r:id="rId7"/>
    <p:sldId id="262" r:id="rId8"/>
    <p:sldId id="261" r:id="rId9"/>
    <p:sldId id="267" r:id="rId10"/>
    <p:sldId id="271" r:id="rId11"/>
    <p:sldId id="263" r:id="rId12"/>
    <p:sldId id="272" r:id="rId13"/>
    <p:sldId id="264" r:id="rId14"/>
    <p:sldId id="266" r:id="rId15"/>
    <p:sldId id="265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1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2;&#1083;&#1083;&#1072;\Desktop\&#1087;&#1077;&#1089;&#1085;&#1080;%20&#1087;&#1072;&#1090;&#1088;&#1080;&#1086;&#1090;\&#1044;&#1077;&#1090;&#1089;&#1082;&#1080;&#1077;%20&#1087;&#1077;&#1089;&#1085;&#1080;%20&#1086;%20&#1074;&#1086;&#1081;&#1085;&#1077;%20-%20&#1041;&#1086;&#1077;&#1074;&#1099;&#1077;%20&#1086;&#1088;&#1076;&#1077;&#1085;&#1072;%20%5bplus-music.org%5d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10325362b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85728"/>
            <a:ext cx="8429683" cy="6357982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214686"/>
            <a:ext cx="7772400" cy="92869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«Мы помним»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428604"/>
            <a:ext cx="347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Аулкошкульская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ООШ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Детские песни о войне - Боевые ордена [plus-music.org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39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I:\DCIM\111NIKON\DSCN92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142984"/>
            <a:ext cx="5357850" cy="43116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12291" name="Picture 3" descr="I:\DCIM\111NIKON\DSCN9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786190"/>
            <a:ext cx="4143404" cy="2786058"/>
          </a:xfrm>
          <a:prstGeom prst="cloud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12292" name="Picture 4" descr="I:\DCIM\111NIKON\DSCN9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28604"/>
            <a:ext cx="3428992" cy="3286148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 advTm="9453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Календарь Победы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I:\DCIM\107___03\IMG_06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839"/>
          <a:stretch>
            <a:fillRect/>
          </a:stretch>
        </p:blipFill>
        <p:spPr bwMode="auto">
          <a:xfrm>
            <a:off x="1554691" y="2000240"/>
            <a:ext cx="6034617" cy="41259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 advTm="9828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Акция «Прочитанная книга»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I:\DCIM\111NIKON\DSCN92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6034617" cy="45259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13315" name="Picture 3" descr="I:\DCIM\111NIKON\DSCN9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428868"/>
            <a:ext cx="3170216" cy="30003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 advTm="9047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Встреча с тружениками тыла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I:\DCIM\108___04\IMG_07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496"/>
            <a:ext cx="4857784" cy="35972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5123" name="Picture 3" descr="I:\DCIM\108___04\IMG_0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41933" y="2173249"/>
            <a:ext cx="3703604" cy="29289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00166" y="2357430"/>
            <a:ext cx="151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Аминова</a:t>
            </a:r>
            <a:r>
              <a:rPr lang="ru-RU" b="1" dirty="0" smtClean="0">
                <a:solidFill>
                  <a:schemeClr val="bg1"/>
                </a:solidFill>
              </a:rPr>
              <a:t> У.А.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8188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I:\DCIM\108___04\IMG_07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1565" y="629949"/>
            <a:ext cx="3451490" cy="2905924"/>
          </a:xfrm>
          <a:prstGeom prst="plaque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7171" name="Picture 3" descr="C:\Users\алла\Desktop\ветераны\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786058"/>
            <a:ext cx="5164132" cy="3676645"/>
          </a:xfrm>
          <a:prstGeom prst="doubleWave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2000" y="2643182"/>
            <a:ext cx="177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Мухаметшин</a:t>
            </a:r>
            <a:r>
              <a:rPr lang="ru-RU" b="1" dirty="0" smtClean="0">
                <a:solidFill>
                  <a:schemeClr val="bg1"/>
                </a:solidFill>
              </a:rPr>
              <a:t> А.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4000504"/>
            <a:ext cx="2011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Шамсутдинова М.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739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Викторина: «Победа, как она далась»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I:\DCIM\108___04\IMG_07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 advTm="10438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Users\User\Desktop\вожатая 1\фото\помощь пожилым\DSCN39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3731689" cy="2982915"/>
          </a:xfrm>
          <a:prstGeom prst="rect">
            <a:avLst/>
          </a:prstGeom>
          <a:noFill/>
        </p:spPr>
      </p:pic>
      <p:pic>
        <p:nvPicPr>
          <p:cNvPr id="1027" name="Picture 3" descr="G:\Users\User\Desktop\вожатая 1\фото\помощь пожилым\DSCN3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071678"/>
            <a:ext cx="4214842" cy="39290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4143380"/>
            <a:ext cx="221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Помощь ветеранам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чтецов: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 тяжкий час земли родной»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лла\Desktop\музей\проект вов\конкурс чтецов\IMG_06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330" t="14766" r="30156" b="22098"/>
          <a:stretch>
            <a:fillRect/>
          </a:stretch>
        </p:blipFill>
        <p:spPr bwMode="auto">
          <a:xfrm rot="5400000">
            <a:off x="464316" y="1250140"/>
            <a:ext cx="3214708" cy="37147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1027" name="Picture 3" descr="C:\Users\алла\Desktop\музей\проект вов\конкурс чтецов\IMG_0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071678"/>
            <a:ext cx="3714744" cy="3714776"/>
          </a:xfrm>
          <a:prstGeom prst="cloud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1028" name="Picture 4" descr="C:\Users\алла\Desktop\музей\проект вов\конкурс чтецов\IMG_0619.JPG"/>
          <p:cNvPicPr>
            <a:picLocks noChangeAspect="1" noChangeArrowheads="1"/>
          </p:cNvPicPr>
          <p:nvPr/>
        </p:nvPicPr>
        <p:blipFill>
          <a:blip r:embed="rId4" cstate="print"/>
          <a:srcRect l="23404" r="38298" b="36301"/>
          <a:stretch>
            <a:fillRect/>
          </a:stretch>
        </p:blipFill>
        <p:spPr bwMode="auto">
          <a:xfrm>
            <a:off x="2928926" y="2786058"/>
            <a:ext cx="2143140" cy="36433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 advTm="14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Музейный урок: «Пионеры-герои».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I:\DCIM\111NIKON\DSCN91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14620"/>
            <a:ext cx="4357718" cy="34290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9219" name="Picture 3" descr="I:\DCIM\111NIKON\DSCN9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85926"/>
            <a:ext cx="3643338" cy="43957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 advTm="15593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рисунков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I:\DCIM\111NIKON\DSCN92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6034617" cy="4525963"/>
          </a:xfrm>
          <a:prstGeom prst="rect">
            <a:avLst/>
          </a:prstGeom>
          <a:noFill/>
        </p:spPr>
      </p:pic>
      <p:pic>
        <p:nvPicPr>
          <p:cNvPr id="11267" name="Picture 3" descr="I:\DCIM\111NIKON\DSCN9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214686"/>
            <a:ext cx="3384530" cy="3214710"/>
          </a:xfrm>
          <a:prstGeom prst="rect">
            <a:avLst/>
          </a:prstGeom>
          <a:noFill/>
        </p:spPr>
      </p:pic>
    </p:spTree>
  </p:cSld>
  <p:clrMapOvr>
    <a:masterClrMapping/>
  </p:clrMapOvr>
  <p:transition advTm="17234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военной песни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I:\DCIM\111NIKON\DSCN91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3643306" cy="2668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0243" name="Picture 3" descr="I:\DCIM\111NIKON\DSCN9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071810"/>
            <a:ext cx="4884728" cy="33956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0244" name="Picture 4" descr="I:\DCIM\111NIKON\DSCN9186.JPG"/>
          <p:cNvPicPr>
            <a:picLocks noChangeAspect="1" noChangeArrowheads="1"/>
          </p:cNvPicPr>
          <p:nvPr/>
        </p:nvPicPr>
        <p:blipFill>
          <a:blip r:embed="rId4" cstate="print"/>
          <a:srcRect l="19099" t="30180" r="56867" b="24042"/>
          <a:stretch>
            <a:fillRect/>
          </a:stretch>
        </p:blipFill>
        <p:spPr bwMode="auto">
          <a:xfrm>
            <a:off x="7215206" y="3643314"/>
            <a:ext cx="1500198" cy="21431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57224" y="4357694"/>
            <a:ext cx="1289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2, 4 классы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6710" y="6000768"/>
            <a:ext cx="895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 класс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4" y="2928934"/>
            <a:ext cx="1289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 ,5 классы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6516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Уроки мужества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:\Фото от 09.04.15\DSCN9630.JPG"/>
          <p:cNvPicPr>
            <a:picLocks noGrp="1"/>
          </p:cNvPicPr>
          <p:nvPr>
            <p:ph idx="1"/>
          </p:nvPr>
        </p:nvPicPr>
        <p:blipFill>
          <a:blip r:embed="rId2"/>
          <a:srcRect l="36786" t="19059" r="30248" b="33416"/>
          <a:stretch>
            <a:fillRect/>
          </a:stretch>
        </p:blipFill>
        <p:spPr bwMode="auto">
          <a:xfrm>
            <a:off x="357158" y="1500174"/>
            <a:ext cx="3429024" cy="428628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 descr="F:\Фото от 09.04.15\DSCN96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214686"/>
            <a:ext cx="3054656" cy="265506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7125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Мероприятие: «Идут девчата по войне»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лла\Desktop\DSCN95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43050"/>
            <a:ext cx="6034617" cy="4525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 advTm="614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Фронтовой кинотеатр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лла\Desktop\DSCN96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00200"/>
            <a:ext cx="7000923" cy="49006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 advTm="9485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Спортивные состязания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I:\DCIM\112NIKON\DSCN92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9358" r="7383"/>
          <a:stretch>
            <a:fillRect/>
          </a:stretch>
        </p:blipFill>
        <p:spPr bwMode="auto">
          <a:xfrm>
            <a:off x="500034" y="2000240"/>
            <a:ext cx="3929090" cy="3697295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pic>
        <p:nvPicPr>
          <p:cNvPr id="8195" name="Picture 3" descr="I:\DCIM\112NIKON\DSCN92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71612"/>
            <a:ext cx="3500430" cy="43243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 advTm="8187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76</Words>
  <PresentationFormat>Экран (4:3)</PresentationFormat>
  <Paragraphs>21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«Мы помним»</vt:lpstr>
      <vt:lpstr>Конкурс чтецов: «В тяжкий час земли родной»</vt:lpstr>
      <vt:lpstr>Музейный урок: «Пионеры-герои».</vt:lpstr>
      <vt:lpstr>Конкурс рисунков</vt:lpstr>
      <vt:lpstr>Конкурс военной песни</vt:lpstr>
      <vt:lpstr>Уроки мужества</vt:lpstr>
      <vt:lpstr>Мероприятие: «Идут девчата по войне»</vt:lpstr>
      <vt:lpstr>Фронтовой кинотеатр</vt:lpstr>
      <vt:lpstr>Спортивные состязания</vt:lpstr>
      <vt:lpstr>Слайд 10</vt:lpstr>
      <vt:lpstr>Календарь Победы</vt:lpstr>
      <vt:lpstr>Акция «Прочитанная книга»</vt:lpstr>
      <vt:lpstr>Встреча с тружениками тыла</vt:lpstr>
      <vt:lpstr>Слайд 14</vt:lpstr>
      <vt:lpstr>Викторина: «Победа, как она далась»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 помним»</dc:title>
  <dc:creator>алла</dc:creator>
  <cp:lastModifiedBy>алла</cp:lastModifiedBy>
  <cp:revision>5</cp:revision>
  <dcterms:created xsi:type="dcterms:W3CDTF">2015-04-17T17:42:20Z</dcterms:created>
  <dcterms:modified xsi:type="dcterms:W3CDTF">2015-10-27T02:47:02Z</dcterms:modified>
</cp:coreProperties>
</file>